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3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691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ITANYA GARUD" userId="97f14999a11290c0" providerId="LiveId" clId="{0A63B671-8788-4978-AC2E-8828B137722B}"/>
    <pc:docChg chg="undo custSel addSld delSld modSld">
      <pc:chgData name="CHAITANYA GARUD" userId="97f14999a11290c0" providerId="LiveId" clId="{0A63B671-8788-4978-AC2E-8828B137722B}" dt="2025-02-25T06:41:00.334" v="547" actId="14100"/>
      <pc:docMkLst>
        <pc:docMk/>
      </pc:docMkLst>
      <pc:sldChg chg="modSp">
        <pc:chgData name="CHAITANYA GARUD" userId="97f14999a11290c0" providerId="LiveId" clId="{0A63B671-8788-4978-AC2E-8828B137722B}" dt="2025-02-25T06:13:59.087" v="233" actId="1076"/>
        <pc:sldMkLst>
          <pc:docMk/>
          <pc:sldMk cId="953325580" sldId="256"/>
        </pc:sldMkLst>
        <pc:spChg chg="mod">
          <ac:chgData name="CHAITANYA GARUD" userId="97f14999a11290c0" providerId="LiveId" clId="{0A63B671-8788-4978-AC2E-8828B137722B}" dt="2025-02-25T06:13:59.087" v="233" actId="1076"/>
          <ac:spMkLst>
            <pc:docMk/>
            <pc:sldMk cId="953325580" sldId="256"/>
            <ac:spMk id="4" creationId="{00000000-0000-0000-0000-000000000000}"/>
          </ac:spMkLst>
        </pc:spChg>
      </pc:sldChg>
      <pc:sldChg chg="modSp">
        <pc:chgData name="CHAITANYA GARUD" userId="97f14999a11290c0" providerId="LiveId" clId="{0A63B671-8788-4978-AC2E-8828B137722B}" dt="2025-02-25T06:33:04.469" v="468" actId="14100"/>
        <pc:sldMkLst>
          <pc:docMk/>
          <pc:sldMk cId="4066255318" sldId="259"/>
        </pc:sldMkLst>
        <pc:spChg chg="mod">
          <ac:chgData name="CHAITANYA GARUD" userId="97f14999a11290c0" providerId="LiveId" clId="{0A63B671-8788-4978-AC2E-8828B137722B}" dt="2025-02-25T06:33:04.469" v="468" actId="14100"/>
          <ac:spMkLst>
            <pc:docMk/>
            <pc:sldMk cId="4066255318" sldId="259"/>
            <ac:spMk id="4" creationId="{07BF97B5-FAB5-34E3-5FB4-375EC6059F45}"/>
          </ac:spMkLst>
        </pc:spChg>
      </pc:sldChg>
      <pc:sldChg chg="modSp">
        <pc:chgData name="CHAITANYA GARUD" userId="97f14999a11290c0" providerId="LiveId" clId="{0A63B671-8788-4978-AC2E-8828B137722B}" dt="2025-02-25T06:38:30.860" v="536" actId="12"/>
        <pc:sldMkLst>
          <pc:docMk/>
          <pc:sldMk cId="1186421160" sldId="262"/>
        </pc:sldMkLst>
        <pc:spChg chg="mod">
          <ac:chgData name="CHAITANYA GARUD" userId="97f14999a11290c0" providerId="LiveId" clId="{0A63B671-8788-4978-AC2E-8828B137722B}" dt="2025-02-25T06:38:30.860" v="536" actId="12"/>
          <ac:spMkLst>
            <pc:docMk/>
            <pc:sldMk cId="1186421160" sldId="262"/>
            <ac:spMk id="7" creationId="{CC640D62-19BB-4944-FA06-85C6BE5C9491}"/>
          </ac:spMkLst>
        </pc:spChg>
      </pc:sldChg>
      <pc:sldChg chg="modSp">
        <pc:chgData name="CHAITANYA GARUD" userId="97f14999a11290c0" providerId="LiveId" clId="{0A63B671-8788-4978-AC2E-8828B137722B}" dt="2025-02-25T06:38:40.030" v="537" actId="12"/>
        <pc:sldMkLst>
          <pc:docMk/>
          <pc:sldMk cId="3210358481" sldId="263"/>
        </pc:sldMkLst>
        <pc:spChg chg="mod">
          <ac:chgData name="CHAITANYA GARUD" userId="97f14999a11290c0" providerId="LiveId" clId="{0A63B671-8788-4978-AC2E-8828B137722B}" dt="2025-02-25T06:38:40.030" v="537" actId="12"/>
          <ac:spMkLst>
            <pc:docMk/>
            <pc:sldMk cId="3210358481" sldId="263"/>
            <ac:spMk id="6" creationId="{1F594F2A-CAB1-7EFD-D5AF-72A4AD6899A6}"/>
          </ac:spMkLst>
        </pc:spChg>
      </pc:sldChg>
      <pc:sldChg chg="addSp delSp modSp">
        <pc:chgData name="CHAITANYA GARUD" userId="97f14999a11290c0" providerId="LiveId" clId="{0A63B671-8788-4978-AC2E-8828B137722B}" dt="2025-02-25T06:22:33.760" v="344" actId="2711"/>
        <pc:sldMkLst>
          <pc:docMk/>
          <pc:sldMk cId="3202024527" sldId="265"/>
        </pc:sldMkLst>
        <pc:spChg chg="add del mod">
          <ac:chgData name="CHAITANYA GARUD" userId="97f14999a11290c0" providerId="LiveId" clId="{0A63B671-8788-4978-AC2E-8828B137722B}" dt="2025-02-25T06:18:38.947" v="314" actId="21"/>
          <ac:spMkLst>
            <pc:docMk/>
            <pc:sldMk cId="3202024527" sldId="265"/>
            <ac:spMk id="3" creationId="{34042427-251A-47CC-B135-BE5755C98B55}"/>
          </ac:spMkLst>
        </pc:spChg>
        <pc:spChg chg="add del mod">
          <ac:chgData name="CHAITANYA GARUD" userId="97f14999a11290c0" providerId="LiveId" clId="{0A63B671-8788-4978-AC2E-8828B137722B}" dt="2025-02-25T06:18:55.627" v="317" actId="21"/>
          <ac:spMkLst>
            <pc:docMk/>
            <pc:sldMk cId="3202024527" sldId="265"/>
            <ac:spMk id="6" creationId="{9225F11A-A6E9-45DA-B469-56B3C9A880A5}"/>
          </ac:spMkLst>
        </pc:spChg>
        <pc:spChg chg="add mod">
          <ac:chgData name="CHAITANYA GARUD" userId="97f14999a11290c0" providerId="LiveId" clId="{0A63B671-8788-4978-AC2E-8828B137722B}" dt="2025-02-25T06:22:33.760" v="344" actId="2711"/>
          <ac:spMkLst>
            <pc:docMk/>
            <pc:sldMk cId="3202024527" sldId="265"/>
            <ac:spMk id="8" creationId="{3A10FC9D-92A4-400E-8063-2BC69BE50ED8}"/>
          </ac:spMkLst>
        </pc:spChg>
        <pc:spChg chg="del">
          <ac:chgData name="CHAITANYA GARUD" userId="97f14999a11290c0" providerId="LiveId" clId="{0A63B671-8788-4978-AC2E-8828B137722B}" dt="2025-02-25T06:18:42.547" v="315" actId="21"/>
          <ac:spMkLst>
            <pc:docMk/>
            <pc:sldMk cId="3202024527" sldId="265"/>
            <ac:spMk id="22" creationId="{13D11B63-B917-A866-99B0-B46E5E3FE643}"/>
          </ac:spMkLst>
        </pc:spChg>
        <pc:spChg chg="del mod">
          <ac:chgData name="CHAITANYA GARUD" userId="97f14999a11290c0" providerId="LiveId" clId="{0A63B671-8788-4978-AC2E-8828B137722B}" dt="2025-02-25T06:18:22.808" v="311" actId="21"/>
          <ac:spMkLst>
            <pc:docMk/>
            <pc:sldMk cId="3202024527" sldId="265"/>
            <ac:spMk id="23" creationId="{2DE2987C-CB22-172F-6B8A-64809DA58679}"/>
          </ac:spMkLst>
        </pc:spChg>
        <pc:spChg chg="del">
          <ac:chgData name="CHAITANYA GARUD" userId="97f14999a11290c0" providerId="LiveId" clId="{0A63B671-8788-4978-AC2E-8828B137722B}" dt="2025-02-25T06:19:01.740" v="318" actId="21"/>
          <ac:spMkLst>
            <pc:docMk/>
            <pc:sldMk cId="3202024527" sldId="265"/>
            <ac:spMk id="24" creationId="{B17212E0-E3CC-2E6C-853C-56921E1405B4}"/>
          </ac:spMkLst>
        </pc:spChg>
        <pc:picChg chg="add del">
          <ac:chgData name="CHAITANYA GARUD" userId="97f14999a11290c0" providerId="LiveId" clId="{0A63B671-8788-4978-AC2E-8828B137722B}" dt="2025-02-25T06:19:05.180" v="320" actId="21"/>
          <ac:picMkLst>
            <pc:docMk/>
            <pc:sldMk cId="3202024527" sldId="265"/>
            <ac:picMk id="13" creationId="{E7F2E8CA-97D9-F841-9313-680DD891AD05}"/>
          </ac:picMkLst>
        </pc:picChg>
        <pc:picChg chg="del">
          <ac:chgData name="CHAITANYA GARUD" userId="97f14999a11290c0" providerId="LiveId" clId="{0A63B671-8788-4978-AC2E-8828B137722B}" dt="2025-02-25T06:19:03.468" v="319" actId="21"/>
          <ac:picMkLst>
            <pc:docMk/>
            <pc:sldMk cId="3202024527" sldId="265"/>
            <ac:picMk id="17" creationId="{472FCDF3-4914-6295-0D3F-9A7919B75002}"/>
          </ac:picMkLst>
        </pc:picChg>
        <pc:picChg chg="del">
          <ac:chgData name="CHAITANYA GARUD" userId="97f14999a11290c0" providerId="LiveId" clId="{0A63B671-8788-4978-AC2E-8828B137722B}" dt="2025-02-25T06:18:24.898" v="312" actId="21"/>
          <ac:picMkLst>
            <pc:docMk/>
            <pc:sldMk cId="3202024527" sldId="265"/>
            <ac:picMk id="21" creationId="{EA202BA2-C994-7F73-B2B7-6D574AAC904A}"/>
          </ac:picMkLst>
        </pc:picChg>
      </pc:sldChg>
      <pc:sldChg chg="modSp">
        <pc:chgData name="CHAITANYA GARUD" userId="97f14999a11290c0" providerId="LiveId" clId="{0A63B671-8788-4978-AC2E-8828B137722B}" dt="2025-02-25T06:41:00.334" v="547" actId="14100"/>
        <pc:sldMkLst>
          <pc:docMk/>
          <pc:sldMk cId="2900153716" sldId="2146847054"/>
        </pc:sldMkLst>
        <pc:spChg chg="mod">
          <ac:chgData name="CHAITANYA GARUD" userId="97f14999a11290c0" providerId="LiveId" clId="{0A63B671-8788-4978-AC2E-8828B137722B}" dt="2025-02-25T06:40:47.601" v="544" actId="1076"/>
          <ac:spMkLst>
            <pc:docMk/>
            <pc:sldMk cId="2900153716" sldId="2146847054"/>
            <ac:spMk id="2" creationId="{49FFEB4C-F209-4AE7-AA2B-B3C26CE2C51D}"/>
          </ac:spMkLst>
        </pc:spChg>
        <pc:spChg chg="mod">
          <ac:chgData name="CHAITANYA GARUD" userId="97f14999a11290c0" providerId="LiveId" clId="{0A63B671-8788-4978-AC2E-8828B137722B}" dt="2025-02-25T06:40:51.544" v="545" actId="1076"/>
          <ac:spMkLst>
            <pc:docMk/>
            <pc:sldMk cId="2900153716" sldId="2146847054"/>
            <ac:spMk id="3" creationId="{B2678641-EEA3-4EC4-BF39-4075B0C120E8}"/>
          </ac:spMkLst>
        </pc:spChg>
        <pc:picChg chg="mod">
          <ac:chgData name="CHAITANYA GARUD" userId="97f14999a11290c0" providerId="LiveId" clId="{0A63B671-8788-4978-AC2E-8828B137722B}" dt="2025-02-25T06:41:00.334" v="547" actId="14100"/>
          <ac:picMkLst>
            <pc:docMk/>
            <pc:sldMk cId="2900153716" sldId="2146847054"/>
            <ac:picMk id="7" creationId="{0E6A474B-00CA-6CCE-BEDF-4F1ADCE70AFB}"/>
          </ac:picMkLst>
        </pc:picChg>
      </pc:sldChg>
      <pc:sldChg chg="addSp delSp modSp">
        <pc:chgData name="CHAITANYA GARUD" userId="97f14999a11290c0" providerId="LiveId" clId="{0A63B671-8788-4978-AC2E-8828B137722B}" dt="2025-02-25T06:38:57.193" v="539" actId="12"/>
        <pc:sldMkLst>
          <pc:docMk/>
          <pc:sldMk cId="614882681" sldId="2146847055"/>
        </pc:sldMkLst>
        <pc:spChg chg="add del mod">
          <ac:chgData name="CHAITANYA GARUD" userId="97f14999a11290c0" providerId="LiveId" clId="{0A63B671-8788-4978-AC2E-8828B137722B}" dt="2025-02-25T06:33:22.329" v="471" actId="21"/>
          <ac:spMkLst>
            <pc:docMk/>
            <pc:sldMk cId="614882681" sldId="2146847055"/>
            <ac:spMk id="3" creationId="{15018D9F-39FC-43A7-AD13-4F5EE98AB809}"/>
          </ac:spMkLst>
        </pc:spChg>
        <pc:spChg chg="mod">
          <ac:chgData name="CHAITANYA GARUD" userId="97f14999a11290c0" providerId="LiveId" clId="{0A63B671-8788-4978-AC2E-8828B137722B}" dt="2025-02-25T06:33:17.049" v="470" actId="1076"/>
          <ac:spMkLst>
            <pc:docMk/>
            <pc:sldMk cId="614882681" sldId="2146847055"/>
            <ac:spMk id="5" creationId="{3F968F13-9AC4-7120-7ACD-9F752C767D5D}"/>
          </ac:spMkLst>
        </pc:spChg>
        <pc:spChg chg="mod">
          <ac:chgData name="CHAITANYA GARUD" userId="97f14999a11290c0" providerId="LiveId" clId="{0A63B671-8788-4978-AC2E-8828B137722B}" dt="2025-02-25T06:38:57.193" v="539" actId="12"/>
          <ac:spMkLst>
            <pc:docMk/>
            <pc:sldMk cId="614882681" sldId="2146847055"/>
            <ac:spMk id="6" creationId="{3CDBFC50-4B52-08A1-EA67-8C18AEAC7A3C}"/>
          </ac:spMkLst>
        </pc:spChg>
        <pc:picChg chg="del">
          <ac:chgData name="CHAITANYA GARUD" userId="97f14999a11290c0" providerId="LiveId" clId="{0A63B671-8788-4978-AC2E-8828B137722B}" dt="2025-02-25T06:33:15.181" v="469" actId="478"/>
          <ac:picMkLst>
            <pc:docMk/>
            <pc:sldMk cId="614882681" sldId="2146847055"/>
            <ac:picMk id="4" creationId="{391328E2-370D-C411-A940-0082E1C49C1C}"/>
          </ac:picMkLst>
        </pc:picChg>
      </pc:sldChg>
      <pc:sldChg chg="modSp">
        <pc:chgData name="CHAITANYA GARUD" userId="97f14999a11290c0" providerId="LiveId" clId="{0A63B671-8788-4978-AC2E-8828B137722B}" dt="2025-02-25T06:38:47.540" v="538" actId="12"/>
        <pc:sldMkLst>
          <pc:docMk/>
          <pc:sldMk cId="3819043843" sldId="2146847057"/>
        </pc:sldMkLst>
        <pc:spChg chg="mod">
          <ac:chgData name="CHAITANYA GARUD" userId="97f14999a11290c0" providerId="LiveId" clId="{0A63B671-8788-4978-AC2E-8828B137722B}" dt="2025-02-25T06:38:47.540" v="538" actId="12"/>
          <ac:spMkLst>
            <pc:docMk/>
            <pc:sldMk cId="3819043843" sldId="2146847057"/>
            <ac:spMk id="8" creationId="{4C9C6511-0B3A-87A9-B589-73149FEA7A1C}"/>
          </ac:spMkLst>
        </pc:spChg>
      </pc:sldChg>
      <pc:sldChg chg="del">
        <pc:chgData name="CHAITANYA GARUD" userId="97f14999a11290c0" providerId="LiveId" clId="{0A63B671-8788-4978-AC2E-8828B137722B}" dt="2025-02-25T06:24:11.626" v="346" actId="47"/>
        <pc:sldMkLst>
          <pc:docMk/>
          <pc:sldMk cId="2083715239" sldId="2146847060"/>
        </pc:sldMkLst>
      </pc:sldChg>
      <pc:sldChg chg="modSp">
        <pc:chgData name="CHAITANYA GARUD" userId="97f14999a11290c0" providerId="LiveId" clId="{0A63B671-8788-4978-AC2E-8828B137722B}" dt="2025-02-25T06:36:26.974" v="533" actId="1076"/>
        <pc:sldMkLst>
          <pc:docMk/>
          <pc:sldMk cId="2230664768" sldId="2146847061"/>
        </pc:sldMkLst>
        <pc:spChg chg="mod">
          <ac:chgData name="CHAITANYA GARUD" userId="97f14999a11290c0" providerId="LiveId" clId="{0A63B671-8788-4978-AC2E-8828B137722B}" dt="2025-02-25T06:36:26.974" v="533" actId="1076"/>
          <ac:spMkLst>
            <pc:docMk/>
            <pc:sldMk cId="2230664768" sldId="2146847061"/>
            <ac:spMk id="3" creationId="{51A299DD-46FA-7866-41D8-C1BFCC2F69DD}"/>
          </ac:spMkLst>
        </pc:spChg>
      </pc:sldChg>
      <pc:sldChg chg="addSp delSp modSp add">
        <pc:chgData name="CHAITANYA GARUD" userId="97f14999a11290c0" providerId="LiveId" clId="{0A63B671-8788-4978-AC2E-8828B137722B}" dt="2025-02-25T06:31:20.898" v="424" actId="1076"/>
        <pc:sldMkLst>
          <pc:docMk/>
          <pc:sldMk cId="497253272" sldId="2146847063"/>
        </pc:sldMkLst>
        <pc:spChg chg="mod">
          <ac:chgData name="CHAITANYA GARUD" userId="97f14999a11290c0" providerId="LiveId" clId="{0A63B671-8788-4978-AC2E-8828B137722B}" dt="2025-02-25T06:27:52.891" v="385" actId="1076"/>
          <ac:spMkLst>
            <pc:docMk/>
            <pc:sldMk cId="497253272" sldId="2146847063"/>
            <ac:spMk id="2" creationId="{A4F8070C-FF0D-BBE3-3D8A-C3794CCCE8A2}"/>
          </ac:spMkLst>
        </pc:spChg>
        <pc:spChg chg="add del mod">
          <ac:chgData name="CHAITANYA GARUD" userId="97f14999a11290c0" providerId="LiveId" clId="{0A63B671-8788-4978-AC2E-8828B137722B}" dt="2025-02-25T06:25:17.246" v="348"/>
          <ac:spMkLst>
            <pc:docMk/>
            <pc:sldMk cId="497253272" sldId="2146847063"/>
            <ac:spMk id="4" creationId="{B4CC19A3-993A-4DEE-815D-BB4C7F507677}"/>
          </ac:spMkLst>
        </pc:spChg>
        <pc:spChg chg="mod">
          <ac:chgData name="CHAITANYA GARUD" userId="97f14999a11290c0" providerId="LiveId" clId="{0A63B671-8788-4978-AC2E-8828B137722B}" dt="2025-02-25T06:27:58.942" v="386" actId="1076"/>
          <ac:spMkLst>
            <pc:docMk/>
            <pc:sldMk cId="497253272" sldId="2146847063"/>
            <ac:spMk id="16" creationId="{2AFA99AD-84BE-423A-6A48-51FFF5B4489F}"/>
          </ac:spMkLst>
        </pc:spChg>
        <pc:spChg chg="mod">
          <ac:chgData name="CHAITANYA GARUD" userId="97f14999a11290c0" providerId="LiveId" clId="{0A63B671-8788-4978-AC2E-8828B137722B}" dt="2025-02-25T06:27:32.301" v="381" actId="1076"/>
          <ac:spMkLst>
            <pc:docMk/>
            <pc:sldMk cId="497253272" sldId="2146847063"/>
            <ac:spMk id="17" creationId="{F7B34FB3-BC3B-48AF-EF6C-B6C2F00306D9}"/>
          </ac:spMkLst>
        </pc:spChg>
        <pc:spChg chg="mod">
          <ac:chgData name="CHAITANYA GARUD" userId="97f14999a11290c0" providerId="LiveId" clId="{0A63B671-8788-4978-AC2E-8828B137722B}" dt="2025-02-25T06:28:12.980" v="392" actId="1076"/>
          <ac:spMkLst>
            <pc:docMk/>
            <pc:sldMk cId="497253272" sldId="2146847063"/>
            <ac:spMk id="18" creationId="{F08E6268-1E2D-B6CC-0898-81A62AEB7B34}"/>
          </ac:spMkLst>
        </pc:spChg>
        <pc:spChg chg="mod">
          <ac:chgData name="CHAITANYA GARUD" userId="97f14999a11290c0" providerId="LiveId" clId="{0A63B671-8788-4978-AC2E-8828B137722B}" dt="2025-02-25T06:30:14.918" v="401" actId="2711"/>
          <ac:spMkLst>
            <pc:docMk/>
            <pc:sldMk cId="497253272" sldId="2146847063"/>
            <ac:spMk id="19" creationId="{E03B7FC8-901E-E6B0-5CC2-6020A46CA9A7}"/>
          </ac:spMkLst>
        </pc:spChg>
        <pc:spChg chg="mod">
          <ac:chgData name="CHAITANYA GARUD" userId="97f14999a11290c0" providerId="LiveId" clId="{0A63B671-8788-4978-AC2E-8828B137722B}" dt="2025-02-25T06:30:19.211" v="402" actId="2711"/>
          <ac:spMkLst>
            <pc:docMk/>
            <pc:sldMk cId="497253272" sldId="2146847063"/>
            <ac:spMk id="20" creationId="{5D7041AB-CAC1-1786-FB59-6A830F82D376}"/>
          </ac:spMkLst>
        </pc:spChg>
        <pc:picChg chg="add mod">
          <ac:chgData name="CHAITANYA GARUD" userId="97f14999a11290c0" providerId="LiveId" clId="{0A63B671-8788-4978-AC2E-8828B137722B}" dt="2025-02-25T06:26:32.327" v="371" actId="1076"/>
          <ac:picMkLst>
            <pc:docMk/>
            <pc:sldMk cId="497253272" sldId="2146847063"/>
            <ac:picMk id="5" creationId="{3C57AB89-C5B6-4A0B-AD68-22F9381E6714}"/>
          </ac:picMkLst>
        </pc:picChg>
        <pc:picChg chg="del">
          <ac:chgData name="CHAITANYA GARUD" userId="97f14999a11290c0" providerId="LiveId" clId="{0A63B671-8788-4978-AC2E-8828B137722B}" dt="2025-02-25T06:24:21.180" v="347" actId="478"/>
          <ac:picMkLst>
            <pc:docMk/>
            <pc:sldMk cId="497253272" sldId="2146847063"/>
            <ac:picMk id="6" creationId="{3A781E92-EC4A-60B8-BA28-9805FB522EB0}"/>
          </ac:picMkLst>
        </pc:picChg>
        <pc:picChg chg="add mod">
          <ac:chgData name="CHAITANYA GARUD" userId="97f14999a11290c0" providerId="LiveId" clId="{0A63B671-8788-4978-AC2E-8828B137722B}" dt="2025-02-25T06:26:25.683" v="369" actId="14100"/>
          <ac:picMkLst>
            <pc:docMk/>
            <pc:sldMk cId="497253272" sldId="2146847063"/>
            <ac:picMk id="7" creationId="{7F28F732-170E-4402-8E84-2DA65B8A7241}"/>
          </ac:picMkLst>
        </pc:picChg>
        <pc:picChg chg="del mod">
          <ac:chgData name="CHAITANYA GARUD" userId="97f14999a11290c0" providerId="LiveId" clId="{0A63B671-8788-4978-AC2E-8828B137722B}" dt="2025-02-25T06:25:51.998" v="362" actId="21"/>
          <ac:picMkLst>
            <pc:docMk/>
            <pc:sldMk cId="497253272" sldId="2146847063"/>
            <ac:picMk id="8" creationId="{D8D7DCFF-2DFD-F4F6-78B8-75AD8FE450D7}"/>
          </ac:picMkLst>
        </pc:picChg>
        <pc:picChg chg="add mod">
          <ac:chgData name="CHAITANYA GARUD" userId="97f14999a11290c0" providerId="LiveId" clId="{0A63B671-8788-4978-AC2E-8828B137722B}" dt="2025-02-25T06:29:49.834" v="398" actId="14100"/>
          <ac:picMkLst>
            <pc:docMk/>
            <pc:sldMk cId="497253272" sldId="2146847063"/>
            <ac:picMk id="9" creationId="{FC51D2F0-44D1-48A4-AB51-DBB7C3C5C1B2}"/>
          </ac:picMkLst>
        </pc:picChg>
        <pc:picChg chg="del">
          <ac:chgData name="CHAITANYA GARUD" userId="97f14999a11290c0" providerId="LiveId" clId="{0A63B671-8788-4978-AC2E-8828B137722B}" dt="2025-02-25T06:25:40.696" v="360" actId="21"/>
          <ac:picMkLst>
            <pc:docMk/>
            <pc:sldMk cId="497253272" sldId="2146847063"/>
            <ac:picMk id="10" creationId="{B6100D5F-66CE-317F-A3D3-E1E9238DA795}"/>
          </ac:picMkLst>
        </pc:picChg>
        <pc:picChg chg="add mod">
          <ac:chgData name="CHAITANYA GARUD" userId="97f14999a11290c0" providerId="LiveId" clId="{0A63B671-8788-4978-AC2E-8828B137722B}" dt="2025-02-25T06:31:14.002" v="422" actId="14100"/>
          <ac:picMkLst>
            <pc:docMk/>
            <pc:sldMk cId="497253272" sldId="2146847063"/>
            <ac:picMk id="11" creationId="{08A3F58A-1F31-4AF0-A92B-49C7DE4697FA}"/>
          </ac:picMkLst>
        </pc:picChg>
        <pc:picChg chg="del">
          <ac:chgData name="CHAITANYA GARUD" userId="97f14999a11290c0" providerId="LiveId" clId="{0A63B671-8788-4978-AC2E-8828B137722B}" dt="2025-02-25T06:29:53.798" v="399" actId="478"/>
          <ac:picMkLst>
            <pc:docMk/>
            <pc:sldMk cId="497253272" sldId="2146847063"/>
            <ac:picMk id="13" creationId="{306E52CD-9D82-4725-5E19-89467D5038EF}"/>
          </ac:picMkLst>
        </pc:picChg>
        <pc:picChg chg="del">
          <ac:chgData name="CHAITANYA GARUD" userId="97f14999a11290c0" providerId="LiveId" clId="{0A63B671-8788-4978-AC2E-8828B137722B}" dt="2025-02-25T06:29:54.724" v="400" actId="478"/>
          <ac:picMkLst>
            <pc:docMk/>
            <pc:sldMk cId="497253272" sldId="2146847063"/>
            <ac:picMk id="15" creationId="{E70FDCF3-EB02-BB48-ACAC-DF7BCDC46461}"/>
          </ac:picMkLst>
        </pc:picChg>
        <pc:picChg chg="add mod">
          <ac:chgData name="CHAITANYA GARUD" userId="97f14999a11290c0" providerId="LiveId" clId="{0A63B671-8788-4978-AC2E-8828B137722B}" dt="2025-02-25T06:31:20.898" v="424" actId="1076"/>
          <ac:picMkLst>
            <pc:docMk/>
            <pc:sldMk cId="497253272" sldId="2146847063"/>
            <ac:picMk id="21" creationId="{E0B1FEBF-8665-49BC-8D09-ECD5F57B6A6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ck.adobe.com/images/blue-tick-icon-vector-symbol-checkmark-isolated-on-white-background-checked-icon-or-correct-choice-sign-check-mark-or-checkbox-pictogram/278013070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votiro.com/blog/image-steganography-example-how-i-created-an-attack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rson-holding-a-tablet-3183194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itanyagarud/Steganography_CG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857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6888" y="4401808"/>
            <a:ext cx="10301680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 : Chaitanya Vasant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Garud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Chaitanya Vasant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Garud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Pillai College of Engineering, Navi Mumbai /CSE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81191" y="856072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  <a:endParaRPr lang="en-US" sz="4400" b="1" dirty="0">
              <a:solidFill>
                <a:schemeClr val="accent1"/>
              </a:solidFill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DBFC50-4B52-08A1-EA67-8C18AEAC7A3C}"/>
              </a:ext>
            </a:extLst>
          </p:cNvPr>
          <p:cNvSpPr txBox="1"/>
          <p:nvPr/>
        </p:nvSpPr>
        <p:spPr>
          <a:xfrm>
            <a:off x="336884" y="1524000"/>
            <a:ext cx="108131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Enhancements &amp; Potential Applications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AI-Driven Steganography: </a:t>
            </a:r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Implementing deep learning to optimize image selection for data hiding.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Quantum-Safe Encryption: </a:t>
            </a:r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Exploring cryptographic techniques resistant to quantum computing threats.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Cloud-Based Steganography: </a:t>
            </a:r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Developing a web-based solution for secure online data hiding.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b="1" dirty="0"/>
              <a:t>Mobile Application: </a:t>
            </a:r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Bringing steganography to smartphones for secure on-the-go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7035DD-B0DC-FF5F-4ACE-DE159053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Thank You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BF97B5-FAB5-34E3-5FB4-375EC6059F45}"/>
              </a:ext>
            </a:extLst>
          </p:cNvPr>
          <p:cNvSpPr txBox="1"/>
          <p:nvPr/>
        </p:nvSpPr>
        <p:spPr>
          <a:xfrm>
            <a:off x="575893" y="1321904"/>
            <a:ext cx="5520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Presentation by Chaitanya Vasant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Garud</a:t>
            </a:r>
            <a:endParaRPr lang="en-I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ECE4E2-0574-33C0-B3A1-6976977A2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64631" y="2546684"/>
            <a:ext cx="882316" cy="882316"/>
          </a:xfrm>
          <a:prstGeom prst="rect">
            <a:avLst/>
          </a:prstGeom>
        </p:spPr>
      </p:pic>
      <p:pic>
        <p:nvPicPr>
          <p:cNvPr id="9" name="Picture 8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C833170B-5233-6828-5915-CCFDCAF3C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 flipV="1">
            <a:off x="5682915" y="6312917"/>
            <a:ext cx="55152" cy="55152"/>
          </a:xfrm>
          <a:prstGeom prst="rect">
            <a:avLst/>
          </a:prstGeom>
        </p:spPr>
      </p:pic>
      <p:pic>
        <p:nvPicPr>
          <p:cNvPr id="11" name="Picture 10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6876C3BE-D592-42C4-3E70-7386A9518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H="1" flipV="1">
            <a:off x="5738067" y="2546684"/>
            <a:ext cx="882316" cy="882316"/>
          </a:xfrm>
          <a:prstGeom prst="rect">
            <a:avLst/>
          </a:prstGeom>
        </p:spPr>
      </p:pic>
      <p:pic>
        <p:nvPicPr>
          <p:cNvPr id="15" name="Picture 1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F29ED75B-5156-F3C7-022E-9A453B734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5054" y="2493938"/>
            <a:ext cx="882315" cy="88231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5FDF01-CCD8-B809-8BC5-34DF02124D46}"/>
              </a:ext>
            </a:extLst>
          </p:cNvPr>
          <p:cNvSpPr txBox="1"/>
          <p:nvPr/>
        </p:nvSpPr>
        <p:spPr>
          <a:xfrm>
            <a:off x="304800" y="3561347"/>
            <a:ext cx="36094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Completion</a:t>
            </a:r>
          </a:p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Successful implementation of secure data hiding using steganography.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CFDA0A-D63E-BCC6-BEDC-1BC308B07A0D}"/>
              </a:ext>
            </a:extLst>
          </p:cNvPr>
          <p:cNvSpPr txBox="1"/>
          <p:nvPr/>
        </p:nvSpPr>
        <p:spPr>
          <a:xfrm>
            <a:off x="4122821" y="3561347"/>
            <a:ext cx="3866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Open for Questions</a:t>
            </a:r>
          </a:p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Feel free to ask about methodology, implementation, or future work.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45FACD-C70C-CD9E-A421-5EA4B7A709E5}"/>
              </a:ext>
            </a:extLst>
          </p:cNvPr>
          <p:cNvSpPr txBox="1"/>
          <p:nvPr/>
        </p:nvSpPr>
        <p:spPr>
          <a:xfrm>
            <a:off x="8197515" y="3602361"/>
            <a:ext cx="36094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GitHub Repository</a:t>
            </a:r>
          </a:p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Find the project source code and documentation online.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4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563" y="1460933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400" b="1" dirty="0"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400" b="1" dirty="0">
                <a:ea typeface="+mn-lt"/>
                <a:cs typeface="Arial"/>
              </a:rPr>
              <a:t>Technology used</a:t>
            </a:r>
            <a:endParaRPr lang="en-US" sz="1800" dirty="0">
              <a:cs typeface="Arial"/>
            </a:endParaRP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Wow factor </a:t>
            </a:r>
            <a:endParaRPr lang="en-US" sz="2400" dirty="0">
              <a:ea typeface="+mn-lt"/>
              <a:cs typeface="+mn-lt"/>
            </a:endParaRP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400" b="1" dirty="0"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  <p:pic>
        <p:nvPicPr>
          <p:cNvPr id="7" name="Picture 6" descr="A hand holding a magnifying glass looking at a photo of a cat&#10;&#10;AI-generated content may be incorrect.">
            <a:extLst>
              <a:ext uri="{FF2B5EF4-FFF2-40B4-BE49-F238E27FC236}">
                <a16:creationId xmlns:a16="http://schemas.microsoft.com/office/drawing/2014/main" id="{0E6A474B-00CA-6CCE-BEDF-4F1ADCE70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" r="17435" b="-2618"/>
          <a:stretch/>
        </p:blipFill>
        <p:spPr>
          <a:xfrm>
            <a:off x="4497355" y="1214203"/>
            <a:ext cx="7359865" cy="442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pic>
        <p:nvPicPr>
          <p:cNvPr id="4" name="Content Placeholder 3" descr="Program coding on a computer screen">
            <a:extLst>
              <a:ext uri="{FF2B5EF4-FFF2-40B4-BE49-F238E27FC236}">
                <a16:creationId xmlns:a16="http://schemas.microsoft.com/office/drawing/2014/main" id="{8B3BAF05-0FCA-29B7-00A3-EFEBDB764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2477" y="1992230"/>
            <a:ext cx="5361573" cy="357438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640D62-19BB-4944-FA06-85C6BE5C9491}"/>
              </a:ext>
            </a:extLst>
          </p:cNvPr>
          <p:cNvSpPr txBox="1"/>
          <p:nvPr/>
        </p:nvSpPr>
        <p:spPr>
          <a:xfrm>
            <a:off x="581192" y="1318462"/>
            <a:ext cx="57073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Secure Data Hiding is Needed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Rising Cyber Threats: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breaches and surveillance necessitate improved security measures.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Encryption Limitations: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Traditional encryption signals the presence of sensitive data, making it a target.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Need for Steganography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Hiding data in images adds an additional layer of security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594F2A-CAB1-7EFD-D5AF-72A4AD6899A6}"/>
              </a:ext>
            </a:extLst>
          </p:cNvPr>
          <p:cNvSpPr txBox="1"/>
          <p:nvPr/>
        </p:nvSpPr>
        <p:spPr>
          <a:xfrm>
            <a:off x="581191" y="1302026"/>
            <a:ext cx="11029616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Libraries, Algorithms, and Platforms</a:t>
            </a:r>
          </a:p>
          <a:p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1850" b="1" dirty="0"/>
              <a:t>Programming Language: </a:t>
            </a:r>
            <a:r>
              <a:rPr lang="en-IN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Python 3 - The backbone of the project, enabling scripting and automation.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185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1850" b="1" dirty="0"/>
              <a:t>Libraries Used: </a:t>
            </a:r>
            <a:r>
              <a:rPr lang="en-IN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OpenCV (image processing), </a:t>
            </a:r>
            <a:r>
              <a:rPr lang="en-IN" sz="18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Tkinter</a:t>
            </a:r>
            <a:r>
              <a:rPr lang="en-IN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(GUI development).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File Handling &amp; Security:</a:t>
            </a:r>
            <a:r>
              <a:rPr lang="en-US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Basic encryption logic for password protection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1850" b="1" dirty="0"/>
              <a:t>Development Platform: </a:t>
            </a:r>
            <a:r>
              <a:rPr lang="en-IN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Windows OS, IDEs like VS Code or PyCharm for coding.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1850" b="1" dirty="0"/>
              <a:t>GUI Framework: </a:t>
            </a:r>
            <a:r>
              <a:rPr lang="en-IN" sz="18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Tkinter</a:t>
            </a:r>
            <a:r>
              <a:rPr lang="en-IN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Notebook for tabbed interface, TTK for modern UI elements.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Additional Libraries:</a:t>
            </a:r>
            <a:r>
              <a:rPr lang="en-US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Pillow (for image handling)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8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Platform:</a:t>
            </a:r>
            <a:r>
              <a:rPr lang="en-US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Windows 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F2AC5F-61DD-1179-1942-C196769B285D}"/>
              </a:ext>
            </a:extLst>
          </p:cNvPr>
          <p:cNvSpPr txBox="1"/>
          <p:nvPr/>
        </p:nvSpPr>
        <p:spPr>
          <a:xfrm>
            <a:off x="581191" y="1443787"/>
            <a:ext cx="5678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Unique Aspects of the Project</a:t>
            </a:r>
            <a:endParaRPr lang="en-I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10FC9D-92A4-400E-8063-2BC69BE50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5098774"/>
          </a:xfrm>
        </p:spPr>
        <p:txBody>
          <a:bodyPr/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2000" dirty="0">
                <a:solidFill>
                  <a:schemeClr val="tx1"/>
                </a:solidFill>
              </a:rPr>
              <a:t>Uses steganography to embed a message into an image without noticeable changes.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2000" dirty="0">
                <a:solidFill>
                  <a:schemeClr val="tx1"/>
                </a:solidFill>
              </a:rPr>
              <a:t>User-friendly GUI for easy encryption and decryption.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2000" dirty="0">
                <a:solidFill>
                  <a:schemeClr val="tx1"/>
                </a:solidFill>
              </a:rPr>
              <a:t>Lossless data hiding using pixel value manipulation instead of traditional cryptographic techniques.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000" dirty="0">
              <a:solidFill>
                <a:schemeClr val="tx1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2000" dirty="0">
                <a:solidFill>
                  <a:schemeClr val="tx1"/>
                </a:solidFill>
              </a:rPr>
              <a:t>Works on any standard image file format (PNG recommended for best results).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pic>
        <p:nvPicPr>
          <p:cNvPr id="7" name="Picture 6" descr="A person holding a tablet&#10;&#10;AI-generated content may be incorrect.">
            <a:extLst>
              <a:ext uri="{FF2B5EF4-FFF2-40B4-BE49-F238E27FC236}">
                <a16:creationId xmlns:a16="http://schemas.microsoft.com/office/drawing/2014/main" id="{57EBD997-E4AF-FDB7-4FAF-8C073201F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48839" y="1698442"/>
            <a:ext cx="5186488" cy="34611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9C6511-0B3A-87A9-B589-73149FEA7A1C}"/>
              </a:ext>
            </a:extLst>
          </p:cNvPr>
          <p:cNvSpPr txBox="1"/>
          <p:nvPr/>
        </p:nvSpPr>
        <p:spPr>
          <a:xfrm>
            <a:off x="581192" y="1491916"/>
            <a:ext cx="551480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 Benefits from This Project?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Government Agencies: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Utilized for secure communication and intelligence operations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Corporations: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Protects sensitive business data from industrial espionage.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General Users: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Allows individuals to privately communicate without detection.</a:t>
            </a:r>
            <a:endParaRPr lang="en-I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063" y="598128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FA99AD-84BE-423A-6A48-51FFF5B4489F}"/>
              </a:ext>
            </a:extLst>
          </p:cNvPr>
          <p:cNvSpPr txBox="1"/>
          <p:nvPr/>
        </p:nvSpPr>
        <p:spPr>
          <a:xfrm>
            <a:off x="800684" y="1042842"/>
            <a:ext cx="1829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Arial" panose="020B0604020202020204" pitchFamily="34" charset="0"/>
              </a:rPr>
              <a:t>Encryption Code:</a:t>
            </a:r>
            <a:endParaRPr lang="en-IN" b="1" dirty="0"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34FB3-BC3B-48AF-EF6C-B6C2F00306D9}"/>
              </a:ext>
            </a:extLst>
          </p:cNvPr>
          <p:cNvSpPr txBox="1"/>
          <p:nvPr/>
        </p:nvSpPr>
        <p:spPr>
          <a:xfrm>
            <a:off x="8875387" y="997435"/>
            <a:ext cx="2181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cs typeface="Arial" panose="020B0604020202020204" pitchFamily="34" charset="0"/>
              </a:rPr>
              <a:t>Decryption Code:</a:t>
            </a:r>
            <a:endParaRPr lang="en-IN" sz="2000" b="1" dirty="0"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8E6268-1E2D-B6CC-0898-81A62AEB7B34}"/>
              </a:ext>
            </a:extLst>
          </p:cNvPr>
          <p:cNvSpPr txBox="1"/>
          <p:nvPr/>
        </p:nvSpPr>
        <p:spPr>
          <a:xfrm>
            <a:off x="5463265" y="1012064"/>
            <a:ext cx="955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cs typeface="Arial" panose="020B0604020202020204" pitchFamily="34" charset="0"/>
              </a:rPr>
              <a:t>GUI:</a:t>
            </a:r>
            <a:endParaRPr lang="en-IN" sz="2000" b="1" dirty="0"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3B7FC8-901E-E6B0-5CC2-6020A46CA9A7}"/>
              </a:ext>
            </a:extLst>
          </p:cNvPr>
          <p:cNvSpPr txBox="1"/>
          <p:nvPr/>
        </p:nvSpPr>
        <p:spPr>
          <a:xfrm>
            <a:off x="581192" y="4858465"/>
            <a:ext cx="16221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cs typeface="Arial" panose="020B0604020202020204" pitchFamily="34" charset="0"/>
              </a:rPr>
              <a:t>Input Image File:</a:t>
            </a:r>
            <a:endParaRPr lang="en-IN" sz="1600" b="1" dirty="0"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041AB-CAC1-1786-FB59-6A830F82D376}"/>
              </a:ext>
            </a:extLst>
          </p:cNvPr>
          <p:cNvSpPr txBox="1"/>
          <p:nvPr/>
        </p:nvSpPr>
        <p:spPr>
          <a:xfrm>
            <a:off x="3667098" y="4858465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cs typeface="Arial" panose="020B0604020202020204" pitchFamily="34" charset="0"/>
              </a:rPr>
              <a:t>Output Image File:</a:t>
            </a:r>
            <a:endParaRPr lang="en-IN" sz="1600" b="1" dirty="0"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57AB89-C5B6-4A0B-AD68-22F9381E6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14" y="1471310"/>
            <a:ext cx="3637912" cy="3260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28F732-170E-4402-8E84-2DA65B8A7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760" y="1471310"/>
            <a:ext cx="4381108" cy="48081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51D2F0-44D1-48A4-AB51-DBB7C3C5C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131" y="1472322"/>
            <a:ext cx="3291353" cy="33631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A3F58A-1F31-4AF0-A92B-49C7DE469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664" y="5197019"/>
            <a:ext cx="2808453" cy="155834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0B1FEBF-8665-49BC-8D09-ECD5F57B6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2943" y="5197019"/>
            <a:ext cx="2808453" cy="15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53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45CF95-0E44-948E-64F0-3E0A44A4FC86}"/>
              </a:ext>
            </a:extLst>
          </p:cNvPr>
          <p:cNvSpPr txBox="1"/>
          <p:nvPr/>
        </p:nvSpPr>
        <p:spPr>
          <a:xfrm>
            <a:off x="581192" y="1347537"/>
            <a:ext cx="4568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Key Takeaways from the Project</a:t>
            </a:r>
          </a:p>
        </p:txBody>
      </p:sp>
      <p:pic>
        <p:nvPicPr>
          <p:cNvPr id="8" name="Picture 7" descr="A black background with colorful objects&#10;&#10;AI-generated content may be incorrect.">
            <a:extLst>
              <a:ext uri="{FF2B5EF4-FFF2-40B4-BE49-F238E27FC236}">
                <a16:creationId xmlns:a16="http://schemas.microsoft.com/office/drawing/2014/main" id="{77F88E16-5B37-FF8A-C397-28AFD2D96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181" y="2428568"/>
            <a:ext cx="884904" cy="884904"/>
          </a:xfrm>
          <a:prstGeom prst="rect">
            <a:avLst/>
          </a:prstGeom>
        </p:spPr>
      </p:pic>
      <p:pic>
        <p:nvPicPr>
          <p:cNvPr id="10" name="Picture 9" descr="A blue and white globe with circles around it&#10;&#10;AI-generated content may be incorrect.">
            <a:extLst>
              <a:ext uri="{FF2B5EF4-FFF2-40B4-BE49-F238E27FC236}">
                <a16:creationId xmlns:a16="http://schemas.microsoft.com/office/drawing/2014/main" id="{961BA105-AE97-5CB0-615B-DD2F8C626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066" y="2572944"/>
            <a:ext cx="740528" cy="740528"/>
          </a:xfrm>
          <a:prstGeom prst="rect">
            <a:avLst/>
          </a:prstGeom>
        </p:spPr>
      </p:pic>
      <p:pic>
        <p:nvPicPr>
          <p:cNvPr id="12" name="Picture 11" descr="A yellow padlock with a keyhole&#10;&#10;AI-generated content may be incorrect.">
            <a:extLst>
              <a:ext uri="{FF2B5EF4-FFF2-40B4-BE49-F238E27FC236}">
                <a16:creationId xmlns:a16="http://schemas.microsoft.com/office/drawing/2014/main" id="{E6FD30A2-7E82-F0C1-87B5-1A0C27FF8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9763" y="2572944"/>
            <a:ext cx="740528" cy="7405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2DE2E8-4302-0E64-B3A0-98F37447AB62}"/>
              </a:ext>
            </a:extLst>
          </p:cNvPr>
          <p:cNvSpPr txBox="1"/>
          <p:nvPr/>
        </p:nvSpPr>
        <p:spPr>
          <a:xfrm>
            <a:off x="581192" y="3737811"/>
            <a:ext cx="3557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Enhanced Data Security</a:t>
            </a:r>
          </a:p>
          <a:p>
            <a:pPr algn="ctr"/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Combining encryption and steganography for improved protection.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BBB7C1-7DAB-6DB6-7B09-67BAF2B6F5DE}"/>
              </a:ext>
            </a:extLst>
          </p:cNvPr>
          <p:cNvSpPr txBox="1"/>
          <p:nvPr/>
        </p:nvSpPr>
        <p:spPr>
          <a:xfrm>
            <a:off x="4379495" y="3737811"/>
            <a:ext cx="3557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Real-World Applications</a:t>
            </a:r>
          </a:p>
          <a:p>
            <a:pPr algn="ctr"/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Useful for secure communication, corporate data protection, and privacy.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22839-381F-396F-C5BD-49CA696BAFA9}"/>
              </a:ext>
            </a:extLst>
          </p:cNvPr>
          <p:cNvSpPr txBox="1"/>
          <p:nvPr/>
        </p:nvSpPr>
        <p:spPr>
          <a:xfrm>
            <a:off x="8177798" y="3737811"/>
            <a:ext cx="355767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Future Enhancements</a:t>
            </a:r>
          </a:p>
          <a:p>
            <a:pPr algn="ctr"/>
            <a:r>
              <a:rPr lang="en-I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Potential for Al-driven automation and quantum-safe cryptography.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76671"/>
            <a:ext cx="11029615" cy="4673324"/>
          </a:xfrm>
        </p:spPr>
        <p:txBody>
          <a:bodyPr/>
          <a:lstStyle/>
          <a:p>
            <a:r>
              <a:rPr lang="en-IN" sz="2400" dirty="0">
                <a:solidFill>
                  <a:srgbClr val="FF0000"/>
                </a:solidFill>
                <a:hlinkClick r:id="rId2"/>
              </a:rPr>
              <a:t>https://github.com/Chaitanyagarud/Steganography_CG.git</a:t>
            </a:r>
            <a:endParaRPr lang="en-IN" sz="2400" dirty="0">
              <a:solidFill>
                <a:srgbClr val="FF000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b30265f8-c5e2-4918-b4a1-b977299ca3e2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811</TotalTime>
  <Words>449</Words>
  <Application>Microsoft Office PowerPoint</Application>
  <PresentationFormat>Widescreen</PresentationFormat>
  <Paragraphs>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Franklin Gothic Demi</vt:lpstr>
      <vt:lpstr>Wingdings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CHAITANYA GARUD</cp:lastModifiedBy>
  <cp:revision>32</cp:revision>
  <dcterms:created xsi:type="dcterms:W3CDTF">2021-05-26T16:50:10Z</dcterms:created>
  <dcterms:modified xsi:type="dcterms:W3CDTF">2025-02-25T06:41:24Z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